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6" r:id="rId2"/>
    <p:sldId id="294" r:id="rId3"/>
    <p:sldId id="275" r:id="rId4"/>
    <p:sldId id="276" r:id="rId5"/>
    <p:sldId id="277" r:id="rId6"/>
    <p:sldId id="278" r:id="rId7"/>
    <p:sldId id="279" r:id="rId8"/>
    <p:sldId id="318" r:id="rId9"/>
    <p:sldId id="319" r:id="rId10"/>
    <p:sldId id="320" r:id="rId11"/>
    <p:sldId id="321" r:id="rId12"/>
    <p:sldId id="295" r:id="rId13"/>
    <p:sldId id="296" r:id="rId14"/>
    <p:sldId id="299" r:id="rId15"/>
    <p:sldId id="300" r:id="rId16"/>
    <p:sldId id="301" r:id="rId17"/>
    <p:sldId id="302" r:id="rId18"/>
    <p:sldId id="303" r:id="rId19"/>
    <p:sldId id="322" r:id="rId20"/>
    <p:sldId id="323" r:id="rId21"/>
    <p:sldId id="324" r:id="rId22"/>
    <p:sldId id="325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04" r:id="rId31"/>
    <p:sldId id="305" r:id="rId32"/>
    <p:sldId id="306" r:id="rId33"/>
    <p:sldId id="307" r:id="rId34"/>
    <p:sldId id="308" r:id="rId35"/>
    <p:sldId id="309" r:id="rId3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ri McDonnell" initials="CM" lastIdx="1" clrIdx="0">
    <p:extLst>
      <p:ext uri="{19B8F6BF-5375-455C-9EA6-DF929625EA0E}">
        <p15:presenceInfo xmlns:p15="http://schemas.microsoft.com/office/powerpoint/2012/main" userId="S-1-5-21-1787756923-3429650087-104306926-1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 varScale="1">
        <p:scale>
          <a:sx n="106" d="100"/>
          <a:sy n="106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8F07782D-2543-4DC5-A7E7-ECD9209A5B45}" type="datetimeFigureOut">
              <a:rPr lang="en-US" smtClean="0"/>
              <a:t>8/30/2018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79687"/>
            <a:ext cx="5617208" cy="366577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26BFDCC-5701-413B-B425-E5FB5F3D9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Street improvements are reconstructions </a:t>
            </a:r>
          </a:p>
          <a:p>
            <a:r>
              <a:rPr lang="en-US" dirty="0"/>
              <a:t>	</a:t>
            </a:r>
            <a:r>
              <a:rPr lang="en-US" dirty="0" smtClean="0"/>
              <a:t>Ensign Dr, Corinthian Cr, West Buffalo, Three Rivers, West LaBonte, lower 	Tenderfoot, Gold Run</a:t>
            </a:r>
          </a:p>
          <a:p>
            <a:endParaRPr lang="en-US" dirty="0"/>
          </a:p>
          <a:p>
            <a:r>
              <a:rPr lang="en-US" dirty="0" smtClean="0"/>
              <a:t>Park Improvements</a:t>
            </a:r>
          </a:p>
          <a:p>
            <a:r>
              <a:rPr lang="en-US" dirty="0"/>
              <a:t>	</a:t>
            </a:r>
            <a:r>
              <a:rPr lang="en-US" dirty="0" smtClean="0"/>
              <a:t>Marina Park playground, pavilion, landscaping, parking </a:t>
            </a:r>
          </a:p>
          <a:p>
            <a:r>
              <a:rPr lang="en-US" dirty="0" smtClean="0"/>
              <a:t>	Marina parking lot</a:t>
            </a:r>
          </a:p>
          <a:p>
            <a:r>
              <a:rPr lang="en-US" dirty="0"/>
              <a:t>	</a:t>
            </a:r>
            <a:r>
              <a:rPr lang="en-US" dirty="0" smtClean="0"/>
              <a:t>Electronic sign board</a:t>
            </a:r>
          </a:p>
          <a:p>
            <a:endParaRPr lang="en-US" dirty="0" smtClean="0"/>
          </a:p>
          <a:p>
            <a:r>
              <a:rPr lang="en-US" dirty="0" smtClean="0"/>
              <a:t>Pavement maintenance – overlays, chip seals</a:t>
            </a:r>
          </a:p>
          <a:p>
            <a:endParaRPr lang="en-US" dirty="0"/>
          </a:p>
          <a:p>
            <a:r>
              <a:rPr lang="en-US" dirty="0" smtClean="0"/>
              <a:t>Building improvements – ADA compliance, town hall remodels, maintenance shop</a:t>
            </a:r>
          </a:p>
          <a:p>
            <a:endParaRPr lang="en-US" dirty="0" smtClean="0"/>
          </a:p>
          <a:p>
            <a:r>
              <a:rPr lang="en-US" dirty="0" smtClean="0"/>
              <a:t>Revitalization projects – street lights, banners</a:t>
            </a:r>
          </a:p>
          <a:p>
            <a:endParaRPr lang="en-US" dirty="0"/>
          </a:p>
          <a:p>
            <a:r>
              <a:rPr lang="en-US" dirty="0" smtClean="0"/>
              <a:t>Miscellaneous projects – wall failure on Little Beaver Trail</a:t>
            </a:r>
          </a:p>
          <a:p>
            <a:endParaRPr lang="en-US" dirty="0"/>
          </a:p>
          <a:p>
            <a:r>
              <a:rPr lang="en-US" dirty="0" smtClean="0"/>
              <a:t>Debt payments – equipment loans issued in 2006 and 2009, paid off in 2016 and 2014 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BFDCC-5701-413B-B425-E5FB5F3D9C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4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C812-3967-4AB2-A3D9-F81346813E5A}" type="datetimeFigureOut">
              <a:rPr lang="en-US" smtClean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F86-B53E-48D9-A8E9-18BA9F86D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9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C812-3967-4AB2-A3D9-F81346813E5A}" type="datetimeFigureOut">
              <a:rPr lang="en-US" smtClean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F86-B53E-48D9-A8E9-18BA9F86D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C812-3967-4AB2-A3D9-F81346813E5A}" type="datetimeFigureOut">
              <a:rPr lang="en-US" smtClean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F86-B53E-48D9-A8E9-18BA9F86D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8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C812-3967-4AB2-A3D9-F81346813E5A}" type="datetimeFigureOut">
              <a:rPr lang="en-US" smtClean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F86-B53E-48D9-A8E9-18BA9F86D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8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C812-3967-4AB2-A3D9-F81346813E5A}" type="datetimeFigureOut">
              <a:rPr lang="en-US" smtClean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F86-B53E-48D9-A8E9-18BA9F86D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9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C812-3967-4AB2-A3D9-F81346813E5A}" type="datetimeFigureOut">
              <a:rPr lang="en-US" smtClean="0"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F86-B53E-48D9-A8E9-18BA9F86D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C812-3967-4AB2-A3D9-F81346813E5A}" type="datetimeFigureOut">
              <a:rPr lang="en-US" smtClean="0"/>
              <a:t>8/30/2018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F86-B53E-48D9-A8E9-18BA9F86D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2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C812-3967-4AB2-A3D9-F81346813E5A}" type="datetimeFigureOut">
              <a:rPr lang="en-US" smtClean="0"/>
              <a:t>8/30/2018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F86-B53E-48D9-A8E9-18BA9F86D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0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C812-3967-4AB2-A3D9-F81346813E5A}" type="datetimeFigureOut">
              <a:rPr lang="en-US" smtClean="0"/>
              <a:t>8/30/2018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F86-B53E-48D9-A8E9-18BA9F86D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0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C812-3967-4AB2-A3D9-F81346813E5A}" type="datetimeFigureOut">
              <a:rPr lang="en-US" smtClean="0"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F86-B53E-48D9-A8E9-18BA9F86D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C812-3967-4AB2-A3D9-F81346813E5A}" type="datetimeFigureOut">
              <a:rPr lang="en-US" smtClean="0"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F86-B53E-48D9-A8E9-18BA9F86D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1C812-3967-4AB2-A3D9-F81346813E5A}" type="datetimeFigureOut">
              <a:rPr lang="en-US" smtClean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1DF86-B53E-48D9-A8E9-18BA9F86D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0448" y="398352"/>
            <a:ext cx="97596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Agenda:</a:t>
            </a:r>
          </a:p>
          <a:p>
            <a:endParaRPr lang="en-US" dirty="0" smtClean="0"/>
          </a:p>
          <a:p>
            <a:r>
              <a:rPr lang="en-US" dirty="0" smtClean="0"/>
              <a:t>Welcome/ Intro</a:t>
            </a:r>
          </a:p>
          <a:p>
            <a:r>
              <a:rPr lang="en-US" dirty="0" smtClean="0"/>
              <a:t>Connections/ View Shed Exercise</a:t>
            </a:r>
            <a:endParaRPr lang="en-US" dirty="0"/>
          </a:p>
          <a:p>
            <a:r>
              <a:rPr lang="en-US" dirty="0"/>
              <a:t>Community Priorities- Rank Vote</a:t>
            </a:r>
          </a:p>
          <a:p>
            <a:r>
              <a:rPr lang="en-US" dirty="0" smtClean="0"/>
              <a:t>Visual </a:t>
            </a:r>
            <a:r>
              <a:rPr lang="en-US" dirty="0"/>
              <a:t>Representation- Zoning</a:t>
            </a:r>
          </a:p>
          <a:p>
            <a:r>
              <a:rPr lang="en-US" dirty="0"/>
              <a:t>Growth &amp; Resiliency</a:t>
            </a:r>
          </a:p>
          <a:p>
            <a:r>
              <a:rPr lang="en-US" dirty="0"/>
              <a:t>	OEDIT Resiliency Report</a:t>
            </a:r>
          </a:p>
          <a:p>
            <a:r>
              <a:rPr lang="en-US" dirty="0"/>
              <a:t>	Sales Tax Data</a:t>
            </a:r>
          </a:p>
          <a:p>
            <a:r>
              <a:rPr lang="en-US" dirty="0"/>
              <a:t>Town Center Place Making </a:t>
            </a:r>
            <a:r>
              <a:rPr lang="en-US" dirty="0" smtClean="0"/>
              <a:t>Charrette- Portmanteau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50" y="4356226"/>
            <a:ext cx="183489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7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7" y="181232"/>
            <a:ext cx="11903675" cy="63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9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0" y="197708"/>
            <a:ext cx="11928389" cy="63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0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8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76" y="519461"/>
            <a:ext cx="9603774" cy="540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5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419100"/>
            <a:ext cx="88963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95300"/>
            <a:ext cx="8763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9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419100"/>
            <a:ext cx="88296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0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271462"/>
            <a:ext cx="844867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74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671512"/>
            <a:ext cx="92011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01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4" y="115330"/>
            <a:ext cx="11936626" cy="65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1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025" y="631084"/>
            <a:ext cx="9405126" cy="547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Community Priorities- Rank Vote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725" y="1365535"/>
            <a:ext cx="3867462" cy="47986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 smtClean="0"/>
              <a:t>Elevated Architecture (Mtn. Lakestyle)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Develop Third Spaces/Public Realm Gathering </a:t>
            </a:r>
            <a:r>
              <a:rPr lang="en-US" sz="2000" dirty="0"/>
              <a:t>P</a:t>
            </a:r>
            <a:r>
              <a:rPr lang="en-US" sz="2000" dirty="0" smtClean="0"/>
              <a:t>laces. 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Year-Round </a:t>
            </a:r>
            <a:r>
              <a:rPr lang="en-US" sz="2000" dirty="0"/>
              <a:t>R</a:t>
            </a:r>
            <a:r>
              <a:rPr lang="en-US" sz="2000" dirty="0" smtClean="0"/>
              <a:t>esidential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Destination Visitors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Attainable Housing</a:t>
            </a:r>
          </a:p>
          <a:p>
            <a:pPr algn="l"/>
            <a:r>
              <a:rPr lang="en-US" sz="2000" dirty="0"/>
              <a:t>	</a:t>
            </a:r>
            <a:endParaRPr lang="en-US" sz="2000" dirty="0" smtClean="0"/>
          </a:p>
          <a:p>
            <a:pPr algn="l"/>
            <a:r>
              <a:rPr lang="en-US" sz="2000" dirty="0" smtClean="0"/>
              <a:t>Diversifying Tax Base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Narrow Lake Dillon Drive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7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700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64" y="5341312"/>
            <a:ext cx="1230487" cy="112419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002550" y="1365534"/>
            <a:ext cx="3867462" cy="5158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360 Views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Connection to Waterfront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Connections to Greater Dillon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Public Amenities &amp; Parks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Marina Improvements	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Walkable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Supporting Locally Owned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Events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7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700" dirty="0" smtClean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60476" y="1365535"/>
            <a:ext cx="27267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Amphitheater</a:t>
            </a:r>
          </a:p>
          <a:p>
            <a:endParaRPr lang="en-US" dirty="0" smtClean="0"/>
          </a:p>
          <a:p>
            <a:r>
              <a:rPr lang="en-US" dirty="0" smtClean="0"/>
              <a:t>Farmers Market</a:t>
            </a:r>
          </a:p>
          <a:p>
            <a:endParaRPr lang="en-US" dirty="0"/>
          </a:p>
          <a:p>
            <a:r>
              <a:rPr lang="en-US" dirty="0" smtClean="0"/>
              <a:t>Drive Market Visitors</a:t>
            </a:r>
          </a:p>
          <a:p>
            <a:endParaRPr lang="en-US" dirty="0"/>
          </a:p>
          <a:p>
            <a:r>
              <a:rPr lang="en-US" dirty="0" smtClean="0"/>
              <a:t>Creating More Jobs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3" y="230660"/>
            <a:ext cx="11804820" cy="641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78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9" y="172995"/>
            <a:ext cx="11911912" cy="65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88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2" y="117388"/>
            <a:ext cx="11994292" cy="66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72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1740" y="2059458"/>
            <a:ext cx="397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Appendix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7132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30" y="0"/>
            <a:ext cx="8810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9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23" y="0"/>
            <a:ext cx="8923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40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119" y="0"/>
            <a:ext cx="8849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44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" y="0"/>
            <a:ext cx="8961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27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981" y="0"/>
            <a:ext cx="8840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37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17" y="0"/>
            <a:ext cx="8908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2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18" y="0"/>
            <a:ext cx="9815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38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30" y="0"/>
            <a:ext cx="8810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75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23" y="0"/>
            <a:ext cx="8923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71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119" y="0"/>
            <a:ext cx="8849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5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" y="0"/>
            <a:ext cx="8961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09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981" y="0"/>
            <a:ext cx="8840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26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17" y="0"/>
            <a:ext cx="8908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6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17" y="0"/>
            <a:ext cx="9716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4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52" y="0"/>
            <a:ext cx="9443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7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80" y="0"/>
            <a:ext cx="9311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2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14" y="0"/>
            <a:ext cx="9673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4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2" y="92675"/>
            <a:ext cx="11928388" cy="66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7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1" y="135924"/>
            <a:ext cx="11903675" cy="65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2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31538</TotalTime>
  <Words>70</Words>
  <Application>Microsoft Office PowerPoint</Application>
  <PresentationFormat>Widescreen</PresentationFormat>
  <Paragraphs>70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  Community Priorities- Rank Vote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Kerstin Anderson</dc:creator>
  <cp:lastModifiedBy>Kerstin Anderson</cp:lastModifiedBy>
  <cp:revision>93</cp:revision>
  <cp:lastPrinted>2018-08-27T17:52:33Z</cp:lastPrinted>
  <dcterms:created xsi:type="dcterms:W3CDTF">2016-03-24T19:46:34Z</dcterms:created>
  <dcterms:modified xsi:type="dcterms:W3CDTF">2018-08-30T18:18:08Z</dcterms:modified>
</cp:coreProperties>
</file>